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63" r:id="rId5"/>
    <p:sldId id="259" r:id="rId6"/>
    <p:sldId id="267" r:id="rId7"/>
    <p:sldId id="265" r:id="rId8"/>
    <p:sldId id="268" r:id="rId9"/>
    <p:sldId id="266" r:id="rId10"/>
    <p:sldId id="264" r:id="rId11"/>
    <p:sldId id="269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08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395599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2359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855467"/>
      </p:ext>
    </p:extLst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45367"/>
      </p:ext>
    </p:extLst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469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26375"/>
      </p:ext>
    </p:extLst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736573"/>
      </p:ext>
    </p:extLst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20170"/>
      </p:ext>
    </p:extLst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971709"/>
      </p:ext>
    </p:extLst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367353"/>
      </p:ext>
    </p:extLst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1917"/>
      </p:ext>
    </p:extLst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0668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Relationship Id="rId3" Type="http://schemas.openxmlformats.org/officeDocument/2006/relationships/video" Target="https://www.youtube.com/embed/1yH15VJkR8M" TargetMode="External" /><Relationship Id="rId4" Type="http://schemas.microsoft.com/office/2007/relationships/media" Target="https://www.youtube.com/embed/1yH15VJkR8M" TargetMode="External" /><Relationship Id="rId5" Type="http://schemas.openxmlformats.org/officeDocument/2006/relationships/image" Target="../media/image1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video" Target="https://www.youtube.com/embed/p8QOkXtFq8M" TargetMode="External" /><Relationship Id="rId4" Type="http://schemas.microsoft.com/office/2007/relationships/media" Target="https://www.youtube.com/embed/p8QOkXtFq8M" TargetMode="External" /><Relationship Id="rId5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video" Target="https://www.youtube.com/embed/EEvBV8mBG9o" TargetMode="External" /><Relationship Id="rId4" Type="http://schemas.microsoft.com/office/2007/relationships/media" Target="https://www.youtube.com/embed/EEvBV8mBG9o" TargetMode="External" /><Relationship Id="rId5" Type="http://schemas.openxmlformats.org/officeDocument/2006/relationships/image" Target="../media/image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Relationship Id="rId3" Type="http://schemas.openxmlformats.org/officeDocument/2006/relationships/video" Target="https://www.youtube.com/embed/cG73-NYbqT0" TargetMode="External" /><Relationship Id="rId4" Type="http://schemas.microsoft.com/office/2007/relationships/media" Target="https://www.youtube.com/embed/cG73-NYbqT0" TargetMode="External" /><Relationship Id="rId5" Type="http://schemas.openxmlformats.org/officeDocument/2006/relationships/image" Target="../media/image10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1yH15VJkR8M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4210569" y="2518448"/>
            <a:ext cx="7208991" cy="213737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800" b="1" i="0" u="none" strike="noStrike" mc:Ignorable="hp" hp:hslEmbossed="0">
                <a:solidFill>
                  <a:srgbClr val="f62828"/>
                </a:solidFill>
                <a:latin typeface="맑은 고딕"/>
                <a:cs typeface="함초롬바탕"/>
              </a:rPr>
              <a:t>멸종위기종</a:t>
            </a:r>
            <a:r>
              <a:rPr xmlns:mc="http://schemas.openxmlformats.org/markup-compatibility/2006" xmlns:hp="http://schemas.haansoft.com/office/presentation/8.0" lang="ko-KR" altLang="en-US" sz="28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에 대해 알아보고</a:t>
            </a:r>
            <a:r>
              <a:rPr xmlns:mc="http://schemas.openxmlformats.org/markup-compatibility/2006" xmlns:hp="http://schemas.haansoft.com/office/presentation/8.0" lang="en-US" altLang="ko-KR" sz="28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8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 </a:t>
            </a:r>
            <a:endParaRPr xmlns:mc="http://schemas.openxmlformats.org/markup-compatibility/2006" xmlns:hp="http://schemas.haansoft.com/office/presentation/8.0" lang="ko-KR" altLang="en-US" sz="28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8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멸종위기 동식물을 소개하는 </a:t>
            </a:r>
            <a:endParaRPr xmlns:mc="http://schemas.openxmlformats.org/markup-compatibility/2006" xmlns:hp="http://schemas.haansoft.com/office/presentation/8.0" lang="ko-KR" altLang="en-US" sz="28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800" b="1" i="0" u="none" strike="noStrike" mc:Ignorable="hp" hp:hslEmbossed="0">
                <a:solidFill>
                  <a:srgbClr val="09d71e"/>
                </a:solidFill>
                <a:latin typeface="맑은 고딕"/>
                <a:cs typeface="함초롬바탕"/>
              </a:rPr>
              <a:t>미니북</a:t>
            </a:r>
            <a:r>
              <a:rPr xmlns:mc="http://schemas.openxmlformats.org/markup-compatibility/2006" xmlns:hp="http://schemas.haansoft.com/office/presentation/8.0" lang="ko-KR" altLang="en-US" sz="28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 만들기 활동을 해 보아요</a:t>
            </a:r>
            <a:r>
              <a:rPr xmlns:mc="http://schemas.openxmlformats.org/markup-compatibility/2006" xmlns:hp="http://schemas.haansoft.com/office/presentation/8.0" lang="en-US" altLang="ko-KR" sz="28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!</a:t>
            </a:r>
            <a:endParaRPr xmlns:mc="http://schemas.openxmlformats.org/markup-compatibility/2006" xmlns:hp="http://schemas.haansoft.com/office/presentation/8.0" lang="en-US" altLang="ko-KR" sz="28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2102855536"/>
      </p:ext>
    </p:extLst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2500">
        <hp:hncExtTransition type="demolish" attr="None"/>
      </p:transition>
    </mc:Choice>
    <mc:Fallback>
      <p:transition xmlns:mc="http://schemas.openxmlformats.org/markup-compatibility/2006" xmlns:hp="http://schemas.haansoft.com/office/presentation/8.0" spd="med" mc:Ignorable="hp" hp:hslDur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1</a:t>
            </a:r>
            <a:endParaRPr lang="ko-KR" altLang="en-US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651339" y="3144463"/>
            <a:ext cx="8611644" cy="111704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200" b="1" i="0" u="none" strike="noStrike" mc:Ignorable="hp" hp:hslEmbossed="0">
                <a:solidFill>
                  <a:srgbClr val="b2a210"/>
                </a:solidFill>
                <a:latin typeface="맑은 고딕"/>
                <a:cs typeface="함초롬바탕"/>
              </a:rPr>
              <a:t>멸종위기종</a:t>
            </a:r>
            <a:r>
              <a:rPr xmlns:mc="http://schemas.openxmlformats.org/markup-compatibility/2006" xmlns:hp="http://schemas.haansoft.com/office/presentation/8.0" lang="ko-KR" altLang="en-US" sz="42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에 대해 알아 보아요</a:t>
            </a:r>
            <a:r>
              <a:rPr xmlns:mc="http://schemas.openxmlformats.org/markup-compatibility/2006" xmlns:hp="http://schemas.haansoft.com/office/presentation/8.0" lang="en-US" altLang="ko-KR" sz="42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!</a:t>
            </a:r>
            <a:endParaRPr xmlns:mc="http://schemas.openxmlformats.org/markup-compatibility/2006" xmlns:hp="http://schemas.haansoft.com/office/presentation/8.0" lang="en-US" altLang="ko-KR" sz="42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40267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8QOkXtFq8M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233032" y="-410421"/>
            <a:ext cx="10238458" cy="76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2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622906" y="2725078"/>
            <a:ext cx="8611644" cy="213076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200" b="1" i="0" u="none" strike="noStrike" mc:Ignorable="hp" hp:hslEmbossed="0">
                <a:solidFill>
                  <a:srgbClr val="b2a210"/>
                </a:solidFill>
                <a:latin typeface="맑은 고딕"/>
                <a:cs typeface="함초롬바탕"/>
              </a:rPr>
              <a:t>멸종위기종</a:t>
            </a:r>
            <a:r>
              <a:rPr xmlns:mc="http://schemas.openxmlformats.org/markup-compatibility/2006" xmlns:hp="http://schemas.haansoft.com/office/presentation/8.0" lang="ko-KR" altLang="en-US" sz="42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과 </a:t>
            </a:r>
            <a:r>
              <a:rPr xmlns:mc="http://schemas.openxmlformats.org/markup-compatibility/2006" xmlns:hp="http://schemas.haansoft.com/office/presentation/8.0" lang="ko-KR" altLang="en-US" sz="4200" b="1" i="0" u="none" strike="noStrike" mc:Ignorable="hp" hp:hslEmbossed="0">
                <a:solidFill>
                  <a:srgbClr val="6182d6"/>
                </a:solidFill>
                <a:latin typeface="맑은 고딕"/>
                <a:cs typeface="함초롬바탕"/>
              </a:rPr>
              <a:t>사람</a:t>
            </a:r>
            <a:r>
              <a:rPr xmlns:mc="http://schemas.openxmlformats.org/markup-compatibility/2006" xmlns:hp="http://schemas.haansoft.com/office/presentation/8.0" lang="ko-KR" altLang="en-US" sz="42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과의 관계에</a:t>
            </a:r>
            <a:endParaRPr xmlns:mc="http://schemas.openxmlformats.org/markup-compatibility/2006" xmlns:hp="http://schemas.haansoft.com/office/presentation/8.0" lang="ko-KR" altLang="en-US" sz="42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42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 대해 알아 보아요</a:t>
            </a:r>
            <a:r>
              <a:rPr xmlns:mc="http://schemas.openxmlformats.org/markup-compatibility/2006" xmlns:hp="http://schemas.haansoft.com/office/presentation/8.0" lang="en-US" altLang="ko-KR" sz="42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!</a:t>
            </a:r>
            <a:endParaRPr xmlns:mc="http://schemas.openxmlformats.org/markup-compatibility/2006" xmlns:hp="http://schemas.haansoft.com/office/presentation/8.0" lang="en-US" altLang="ko-KR" sz="42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321485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EEvBV8mBG9o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233030" y="-60123"/>
            <a:ext cx="10017341" cy="75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9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3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1790178" y="2725078"/>
            <a:ext cx="8611644" cy="2054567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8100" b="1" i="0" u="none" strike="noStrike" mc:Ignorable="hp" hp:hslEmbossed="0">
                <a:solidFill>
                  <a:srgbClr val="783e94"/>
                </a:solidFill>
                <a:latin typeface="맑은 고딕"/>
                <a:cs typeface="함초롬바탕"/>
              </a:rPr>
              <a:t>초성퀴즈</a:t>
            </a:r>
            <a:endParaRPr xmlns:mc="http://schemas.openxmlformats.org/markup-compatibility/2006" xmlns:hp="http://schemas.haansoft.com/office/presentation/8.0" lang="en-US" altLang="ko-KR" sz="8100" b="1" i="0" u="none" strike="noStrike" mc:Ignorable="hp" hp:hslEmbossed="0">
              <a:solidFill>
                <a:srgbClr val="783e94"/>
              </a:solidFill>
              <a:latin typeface="맑은 고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288719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500">
        <p:checker dir="vert"/>
      </p:transition>
    </mc:Choice>
    <mc:Fallback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-2604109" y="-60123"/>
            <a:ext cx="14186506" cy="1477761"/>
          </a:xfrm>
        </p:spPr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cG73-NYbqT0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1443836" y="-60123"/>
            <a:ext cx="9224164" cy="6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Select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5137415" y="551181"/>
            <a:ext cx="2642209" cy="8664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5100" b="1">
                <a:solidFill>
                  <a:schemeClr val="lt1"/>
                </a:solidFill>
              </a:rPr>
              <a:t>활동 </a:t>
            </a:r>
            <a:r>
              <a:rPr lang="en-US" altLang="ko-KR" sz="5100" b="1">
                <a:solidFill>
                  <a:schemeClr val="lt1"/>
                </a:solidFill>
              </a:rPr>
              <a:t>4</a:t>
            </a:r>
            <a:endParaRPr lang="en-US" altLang="ko-KR" sz="5100" b="1">
              <a:solidFill>
                <a:schemeClr val="lt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847498" y="2609494"/>
            <a:ext cx="8884951" cy="221412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kumimoji="0" lang="ko-KR" altLang="en-US" sz="4800" b="1" i="0" u="none" strike="noStrike" kern="1200" cap="none" spc="0" normalizeH="0" baseline="0" mc:Ignorable="hp" hp:hslEmbossed="0">
                <a:solidFill>
                  <a:srgbClr val="0999d7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lang="ko-KR" altLang="en-US" sz="3900" b="1" i="0" u="none" strike="noStrike" mc:Ignorable="hp" hp:hslEmbossed="0">
                <a:solidFill>
                  <a:srgbClr val="0999d7"/>
                </a:solidFill>
                <a:latin typeface="맑은 고딕"/>
                <a:cs typeface="함초롬바탕"/>
              </a:rPr>
              <a:t>멸종위기 동식물</a:t>
            </a:r>
            <a:r>
              <a:rPr xmlns:mc="http://schemas.openxmlformats.org/markup-compatibility/2006" xmlns:hp="http://schemas.haansoft.com/office/presentation/8.0" lang="ko-KR" altLang="en-US" sz="3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을 소개하는 </a:t>
            </a:r>
            <a:endParaRPr xmlns:mc="http://schemas.openxmlformats.org/markup-compatibility/2006" xmlns:hp="http://schemas.haansoft.com/office/presentation/8.0" lang="ko-KR" altLang="en-US" sz="3900" b="0" i="0" u="none" strike="noStrike" mc:Ignorable="hp" hp:hslEmbossed="0">
              <a:solidFill>
                <a:srgbClr val="676767"/>
              </a:solidFill>
              <a:latin typeface="맑은 고딕"/>
              <a:cs typeface="함초롬바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3900" b="1" i="0" u="none" strike="noStrike" mc:Ignorable="hp" hp:hslEmbossed="0">
                <a:solidFill>
                  <a:srgbClr val="ae09d7"/>
                </a:solidFill>
                <a:latin typeface="맑은 고딕"/>
                <a:cs typeface="함초롬바탕"/>
              </a:rPr>
              <a:t>미니북</a:t>
            </a:r>
            <a:r>
              <a:rPr xmlns:mc="http://schemas.openxmlformats.org/markup-compatibility/2006" xmlns:hp="http://schemas.haansoft.com/office/presentation/8.0" lang="ko-KR" altLang="en-US" sz="3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 만들기 활동을 해 보아요</a:t>
            </a:r>
            <a:r>
              <a:rPr xmlns:mc="http://schemas.openxmlformats.org/markup-compatibility/2006" xmlns:hp="http://schemas.haansoft.com/office/presentation/8.0" lang="en-US" altLang="ko-KR" sz="3900" b="0" i="0" u="none" strike="noStrike" mc:Ignorable="hp" hp:hslEmbossed="0">
                <a:solidFill>
                  <a:srgbClr val="676767"/>
                </a:solidFill>
                <a:latin typeface="맑은 고딕"/>
                <a:cs typeface="함초롬바탕"/>
              </a:rPr>
              <a:t>!</a:t>
            </a:r>
            <a:endParaRPr xmlns:mc="http://schemas.openxmlformats.org/markup-compatibility/2006" xmlns:hp="http://schemas.haansoft.com/office/presentation/8.0" kumimoji="0" lang="en-US" altLang="ko-KR" sz="3900" i="0" u="none" strike="noStrike" kern="1200" cap="none" spc="0" normalizeH="0" baseline="0" mc:Ignorable="hp" hp:hslEmbossed="0">
              <a:solidFill>
                <a:srgbClr val="454545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452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38</ep:Words>
  <ep:PresentationFormat>화면 슬라이드 쇼(4:3)</ep:PresentationFormat>
  <ep:Paragraphs>21</ep:Paragraphs>
  <ep:Slides>10</ep:Slides>
  <ep:Notes>0</ep:Notes>
  <ep:TotalTime>0</ep:TotalTime>
  <ep:HiddenSlides>0</ep:HiddenSlides>
  <ep:MMClips>4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2023-06-17T02:39:37.211</dcterms:created>
  <dc:creator>박은주</dc:creator>
  <cp:lastModifiedBy>박은주</cp:lastModifiedBy>
  <dcterms:modified xsi:type="dcterms:W3CDTF">2023-09-05T07:30:58.681</dcterms:modified>
  <cp:revision>67</cp:revision>
  <cp:version>12.0.0.893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